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19"/>
  </p:notesMasterIdLst>
  <p:sldIdLst>
    <p:sldId id="256" r:id="rId2"/>
    <p:sldId id="260" r:id="rId3"/>
    <p:sldId id="259" r:id="rId4"/>
    <p:sldId id="263" r:id="rId5"/>
    <p:sldId id="258" r:id="rId6"/>
    <p:sldId id="262" r:id="rId7"/>
    <p:sldId id="265" r:id="rId8"/>
    <p:sldId id="264" r:id="rId9"/>
    <p:sldId id="261" r:id="rId10"/>
    <p:sldId id="267" r:id="rId11"/>
    <p:sldId id="266" r:id="rId12"/>
    <p:sldId id="270" r:id="rId13"/>
    <p:sldId id="269" r:id="rId14"/>
    <p:sldId id="268" r:id="rId15"/>
    <p:sldId id="277" r:id="rId16"/>
    <p:sldId id="271" r:id="rId17"/>
    <p:sldId id="257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D8464-46C2-487E-8E1F-8CCA7F08C154}" type="datetimeFigureOut">
              <a:rPr lang="cs-CZ" smtClean="0"/>
              <a:pPr/>
              <a:t>16.03.2020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5054F-5A62-4BB4-8ED5-2D837BC872A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31" name="Zástupný symbol pro datum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673B820-DC10-4308-B183-A2FC10781015}" type="datetimeFigureOut">
              <a:rPr lang="cs-CZ" smtClean="0"/>
              <a:pPr/>
              <a:t>16.03.2020</a:t>
            </a:fld>
            <a:endParaRPr lang="cs-CZ" dirty="0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cs-CZ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DB0FCC3-FEE7-478E-B792-8991D7BD50C9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3B820-DC10-4308-B183-A2FC10781015}" type="datetimeFigureOut">
              <a:rPr lang="cs-CZ" smtClean="0"/>
              <a:pPr/>
              <a:t>16.03.2020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0FCC3-FEE7-478E-B792-8991D7BD50C9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1673B820-DC10-4308-B183-A2FC10781015}" type="datetimeFigureOut">
              <a:rPr lang="cs-CZ" smtClean="0"/>
              <a:pPr/>
              <a:t>16.03.2020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DB0FCC3-FEE7-478E-B792-8991D7BD50C9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3B820-DC10-4308-B183-A2FC10781015}" type="datetimeFigureOut">
              <a:rPr lang="cs-CZ" smtClean="0"/>
              <a:pPr/>
              <a:t>16.03.2020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0FCC3-FEE7-478E-B792-8991D7BD50C9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673B820-DC10-4308-B183-A2FC10781015}" type="datetimeFigureOut">
              <a:rPr lang="cs-CZ" smtClean="0"/>
              <a:pPr/>
              <a:t>16.03.2020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ADB0FCC3-FEE7-478E-B792-8991D7BD50C9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3B820-DC10-4308-B183-A2FC10781015}" type="datetimeFigureOut">
              <a:rPr lang="cs-CZ" smtClean="0"/>
              <a:pPr/>
              <a:t>16.03.2020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0FCC3-FEE7-478E-B792-8991D7BD50C9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3B820-DC10-4308-B183-A2FC10781015}" type="datetimeFigureOut">
              <a:rPr lang="cs-CZ" smtClean="0"/>
              <a:pPr/>
              <a:t>16.03.2020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0FCC3-FEE7-478E-B792-8991D7BD50C9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3B820-DC10-4308-B183-A2FC10781015}" type="datetimeFigureOut">
              <a:rPr lang="cs-CZ" smtClean="0"/>
              <a:pPr/>
              <a:t>16.03.2020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0FCC3-FEE7-478E-B792-8991D7BD50C9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673B820-DC10-4308-B183-A2FC10781015}" type="datetimeFigureOut">
              <a:rPr lang="cs-CZ" smtClean="0"/>
              <a:pPr/>
              <a:t>16.03.2020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0FCC3-FEE7-478E-B792-8991D7BD50C9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3B820-DC10-4308-B183-A2FC10781015}" type="datetimeFigureOut">
              <a:rPr lang="cs-CZ" smtClean="0"/>
              <a:pPr/>
              <a:t>16.03.2020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0FCC3-FEE7-478E-B792-8991D7BD50C9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bdélní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3B820-DC10-4308-B183-A2FC10781015}" type="datetimeFigureOut">
              <a:rPr lang="cs-CZ" smtClean="0"/>
              <a:pPr/>
              <a:t>16.03.2020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0FCC3-FEE7-478E-B792-8991D7BD50C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dirty="0"/>
              <a:t>Klepnutím na ikonu přidáte obrázek.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Zástupný symbol pro nadpis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1" name="Zástupný symbol pro text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27" name="Zástupný symbol pro datum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673B820-DC10-4308-B183-A2FC10781015}" type="datetimeFigureOut">
              <a:rPr lang="cs-CZ" smtClean="0"/>
              <a:pPr/>
              <a:t>16.03.2020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cs-CZ" dirty="0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DB0FCC3-FEE7-478E-B792-8991D7BD50C9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Zlat%C3%A1_uli%C4%8Dka" TargetMode="External"/><Relationship Id="rId3" Type="http://schemas.openxmlformats.org/officeDocument/2006/relationships/hyperlink" Target="https://cs.wikipedia.org/wiki/Bo%C5%99ivoj_I." TargetMode="External"/><Relationship Id="rId7" Type="http://schemas.openxmlformats.org/officeDocument/2006/relationships/hyperlink" Target="https://cs.wikipedia.org/wiki/Daliborka" TargetMode="External"/><Relationship Id="rId2" Type="http://schemas.openxmlformats.org/officeDocument/2006/relationships/hyperlink" Target="https://cs.wikipedia.org/wiki/Pra%C5%BEsk%C3%BD_hrad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s.wikipedia.org/wiki/Star%C3%BD_kr%C3%A1lovsk%C3%BD_pal%C3%A1c_(Pra%C5%BEsk%C3%BD_hrad)" TargetMode="External"/><Relationship Id="rId5" Type="http://schemas.openxmlformats.org/officeDocument/2006/relationships/hyperlink" Target="https://cs.wikipedia.org/wiki/Pra%C5%BEsk%C3%A1_defenestrace_(1618)" TargetMode="External"/><Relationship Id="rId4" Type="http://schemas.openxmlformats.org/officeDocument/2006/relationships/hyperlink" Target="https://cs.wikipedia.org/wiki/Mihulk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upload.wikimedia.org/wikipedia/commons/thumb/d/d4/Hradschin_Prag.jpg/1280px-Hradschin_Pr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56921" cy="6858000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0" y="357166"/>
            <a:ext cx="942978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8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Pražský hrad </a:t>
            </a:r>
          </a:p>
          <a:p>
            <a:pPr algn="ctr"/>
            <a:r>
              <a:rPr lang="cs-CZ" sz="8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Hradčany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42844" y="285728"/>
            <a:ext cx="24288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42. Bazilika </a:t>
            </a:r>
          </a:p>
          <a:p>
            <a:pPr algn="ctr"/>
            <a:r>
              <a:rPr lang="cs-CZ" sz="2800" b="1" dirty="0"/>
              <a:t>sv. Jiří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786050" y="142852"/>
            <a:ext cx="6357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000" b="1" dirty="0">
                <a:solidFill>
                  <a:schemeClr val="accent1">
                    <a:lumMod val="50000"/>
                  </a:schemeClr>
                </a:solidFill>
              </a:rPr>
              <a:t> založena 920</a:t>
            </a:r>
          </a:p>
          <a:p>
            <a:pPr>
              <a:buFont typeface="Wingdings" pitchFamily="2" charset="2"/>
              <a:buChar char="Ø"/>
            </a:pPr>
            <a:r>
              <a:rPr lang="cs-CZ" sz="2000" b="1" dirty="0">
                <a:solidFill>
                  <a:schemeClr val="accent1">
                    <a:lumMod val="50000"/>
                  </a:schemeClr>
                </a:solidFill>
              </a:rPr>
              <a:t> uloženy ostatky </a:t>
            </a:r>
            <a:r>
              <a:rPr lang="cs-CZ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Sv. Ludmily </a:t>
            </a:r>
            <a:r>
              <a:rPr lang="cs-CZ" sz="2000" b="1" dirty="0">
                <a:solidFill>
                  <a:schemeClr val="accent1">
                    <a:lumMod val="50000"/>
                  </a:schemeClr>
                </a:solidFill>
              </a:rPr>
              <a:t>– babičky Sv. Václava – první česká mučednice – ostatky v kapli </a:t>
            </a:r>
          </a:p>
          <a:p>
            <a:pPr>
              <a:buFont typeface="Wingdings" pitchFamily="2" charset="2"/>
              <a:buChar char="Ø"/>
            </a:pPr>
            <a:r>
              <a:rPr lang="cs-CZ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dvě věže </a:t>
            </a:r>
            <a:r>
              <a:rPr lang="cs-CZ" sz="2000" b="1" dirty="0">
                <a:solidFill>
                  <a:schemeClr val="accent1">
                    <a:lumMod val="50000"/>
                  </a:schemeClr>
                </a:solidFill>
              </a:rPr>
              <a:t>– užší severní věž </a:t>
            </a:r>
            <a:r>
              <a:rPr lang="cs-CZ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Eva</a:t>
            </a:r>
            <a:r>
              <a:rPr lang="cs-CZ" sz="2000" b="1" dirty="0">
                <a:solidFill>
                  <a:schemeClr val="accent1">
                    <a:lumMod val="50000"/>
                  </a:schemeClr>
                </a:solidFill>
              </a:rPr>
              <a:t> a širší věž </a:t>
            </a:r>
            <a:r>
              <a:rPr lang="cs-CZ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Adam</a:t>
            </a:r>
          </a:p>
        </p:txBody>
      </p:sp>
      <p:pic>
        <p:nvPicPr>
          <p:cNvPr id="11266" name="Picture 2" descr="https://upload.wikimedia.org/wikipedia/commons/thumb/2/28/Prague_Castle_map.svg/640px-Prague_Castle_map.svg.pn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 rot="18954041">
            <a:off x="-602101" y="1999810"/>
            <a:ext cx="6096000" cy="2381250"/>
          </a:xfrm>
          <a:prstGeom prst="rect">
            <a:avLst/>
          </a:prstGeom>
          <a:noFill/>
        </p:spPr>
      </p:pic>
      <p:pic>
        <p:nvPicPr>
          <p:cNvPr id="11268" name="Picture 4" descr="https://upload.wikimedia.org/wikipedia/commons/thumb/8/83/Pra%C5%BEsk%C3%BD_hrad%2C_%C4%8D.p._1_-_kostel_Svat%C3%A9ho_Ji%C5%99%C3%AD.JPG/1280px-Pra%C5%BEsk%C3%BD_hrad%2C_%C4%8D.p._1_-_kostel_Svat%C3%A9ho_Ji%C5%99%C3%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3000372"/>
            <a:ext cx="4900044" cy="367503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" y="1000108"/>
            <a:ext cx="2571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/>
              <a:t>Jiřský klášter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500430" y="785794"/>
            <a:ext cx="4871847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800" b="1" dirty="0">
                <a:solidFill>
                  <a:schemeClr val="accent1">
                    <a:lumMod val="50000"/>
                  </a:schemeClr>
                </a:solidFill>
              </a:rPr>
              <a:t> založen 976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cs-CZ" sz="2800" b="1" dirty="0">
                <a:solidFill>
                  <a:schemeClr val="accent1">
                    <a:lumMod val="50000"/>
                  </a:schemeClr>
                </a:solidFill>
              </a:rPr>
              <a:t>vznikaly některé rukopisy</a:t>
            </a:r>
          </a:p>
          <a:p>
            <a:pPr marL="342900" indent="-342900"/>
            <a:endParaRPr lang="cs-CZ" dirty="0"/>
          </a:p>
        </p:txBody>
      </p:sp>
      <p:pic>
        <p:nvPicPr>
          <p:cNvPr id="25604" name="Picture 4" descr="Praha 1 - Pra&amp;zcaron;ský hrad - Ji&amp;rcaron;ský klášter - vnit&amp;rcaron;ní dv&amp;uring;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2285992"/>
            <a:ext cx="5286412" cy="40005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42844" y="714356"/>
            <a:ext cx="1976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/>
              <a:t>Prašná věž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643142" y="0"/>
            <a:ext cx="65008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000" b="1" dirty="0">
                <a:solidFill>
                  <a:schemeClr val="accent1">
                    <a:lumMod val="50000"/>
                  </a:schemeClr>
                </a:solidFill>
              </a:rPr>
              <a:t> „ </a:t>
            </a:r>
            <a:r>
              <a:rPr lang="cs-CZ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Mihulka</a:t>
            </a:r>
            <a:r>
              <a:rPr lang="cs-CZ" sz="2000" b="1" dirty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cs-CZ" sz="2000" b="1" dirty="0">
                <a:solidFill>
                  <a:schemeClr val="accent1">
                    <a:lumMod val="50000"/>
                  </a:schemeClr>
                </a:solidFill>
              </a:rPr>
              <a:t>“– 27,4 m vysoká – nejdůležitější ze všech obraných věží Hradu</a:t>
            </a:r>
          </a:p>
          <a:p>
            <a:pPr algn="ctr">
              <a:buFont typeface="Wingdings" pitchFamily="2" charset="2"/>
              <a:buChar char="Ø"/>
            </a:pPr>
            <a:r>
              <a:rPr lang="cs-CZ" sz="2000" b="1" dirty="0">
                <a:solidFill>
                  <a:schemeClr val="accent1">
                    <a:lumMod val="50000"/>
                  </a:schemeClr>
                </a:solidFill>
              </a:rPr>
              <a:t> za Rudolfa II. – alchymistická laboratoř, poté hladomorna</a:t>
            </a:r>
          </a:p>
          <a:p>
            <a:pPr>
              <a:buFont typeface="Wingdings" pitchFamily="2" charset="2"/>
              <a:buChar char="Ø"/>
            </a:pPr>
            <a:r>
              <a:rPr lang="cs-CZ" sz="2000" b="1" dirty="0">
                <a:solidFill>
                  <a:schemeClr val="accent1">
                    <a:lumMod val="50000"/>
                  </a:schemeClr>
                </a:solidFill>
              </a:rPr>
              <a:t> ve čtyřech podlažích byly </a:t>
            </a:r>
            <a:r>
              <a:rPr lang="cs-CZ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střílny</a:t>
            </a:r>
          </a:p>
        </p:txBody>
      </p:sp>
      <p:pic>
        <p:nvPicPr>
          <p:cNvPr id="9218" name="Picture 2" descr="https://upload.wikimedia.org/wikipedia/commons/thumb/2/2f/Pra%C5%BEsk%C3%BD_hrad_-_Mihulka.jpg/1280px-Pra%C5%BEsk%C3%BD_hrad_-_Mihul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285991"/>
            <a:ext cx="6348828" cy="42160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0" y="714356"/>
            <a:ext cx="27414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11. Daliborka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857488" y="357166"/>
            <a:ext cx="54361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400" b="1" dirty="0">
                <a:solidFill>
                  <a:schemeClr val="accent1">
                    <a:lumMod val="50000"/>
                  </a:schemeClr>
                </a:solidFill>
              </a:rPr>
              <a:t> dělová věž</a:t>
            </a:r>
          </a:p>
          <a:p>
            <a:pPr>
              <a:buFont typeface="Wingdings" pitchFamily="2" charset="2"/>
              <a:buChar char="Ø"/>
            </a:pPr>
            <a:r>
              <a:rPr lang="cs-CZ" sz="2400" b="1" dirty="0">
                <a:solidFill>
                  <a:schemeClr val="accent1">
                    <a:lumMod val="50000"/>
                  </a:schemeClr>
                </a:solidFill>
              </a:rPr>
              <a:t> hladomornou pro těžké provinilce</a:t>
            </a:r>
          </a:p>
        </p:txBody>
      </p:sp>
      <p:pic>
        <p:nvPicPr>
          <p:cNvPr id="8194" name="Picture 2" descr="https://upload.wikimedia.org/wikipedia/commons/1/1c/FFridrich%2C_Prazsky_hrad%2C_Cerna_vez_a_Dalibor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143116"/>
            <a:ext cx="5715000" cy="380047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14282" y="1164134"/>
            <a:ext cx="864399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/>
              <a:t>Nejproslulejším vězněm, který v Daliborce pobýval, byl Dalibor. Roku 1496 vypuklo na Litoměřicku </a:t>
            </a:r>
            <a:r>
              <a:rPr lang="cs-CZ" sz="2800" b="1" dirty="0"/>
              <a:t>nevolnické povstání</a:t>
            </a:r>
            <a:r>
              <a:rPr lang="cs-CZ" sz="2800" dirty="0"/>
              <a:t>, během kterého ozbrojení poddaní </a:t>
            </a:r>
            <a:r>
              <a:rPr lang="cs-CZ" sz="2800" b="1" dirty="0"/>
              <a:t>dobyli tvrz svého pána</a:t>
            </a:r>
            <a:r>
              <a:rPr lang="cs-CZ" sz="2800" dirty="0"/>
              <a:t> Adama Ploskovského z Drahonic. Tohoto vladaře pod pohrůžkou zabití </a:t>
            </a:r>
            <a:r>
              <a:rPr lang="cs-CZ" sz="2800" b="1" dirty="0"/>
              <a:t>násilně přinutili</a:t>
            </a:r>
            <a:r>
              <a:rPr lang="cs-CZ" sz="2800" dirty="0"/>
              <a:t>, </a:t>
            </a:r>
            <a:r>
              <a:rPr lang="cs-CZ" sz="2800" b="1" dirty="0"/>
              <a:t>aby je ze svého poddanství propustil</a:t>
            </a:r>
            <a:r>
              <a:rPr lang="cs-CZ" sz="2800" dirty="0"/>
              <a:t>. Tito povstalci se poté </a:t>
            </a:r>
            <a:r>
              <a:rPr lang="cs-CZ" sz="2800" b="1" dirty="0"/>
              <a:t>usídlili na panství Dalibora </a:t>
            </a:r>
            <a:r>
              <a:rPr lang="cs-CZ" sz="2800" dirty="0"/>
              <a:t>z Kozojed. Tím, že jim Dalibor poskytl útočiště, se podle rozhodnutí soudu </a:t>
            </a:r>
            <a:r>
              <a:rPr lang="cs-CZ" sz="2800" b="1" dirty="0"/>
              <a:t>dopustil velmi těžkého zločinu</a:t>
            </a:r>
            <a:r>
              <a:rPr lang="cs-CZ" sz="2800" dirty="0"/>
              <a:t>. Dalibor byl tedy uvržen do tuhého vězení ve věži.</a:t>
            </a:r>
          </a:p>
          <a:p>
            <a:endParaRPr lang="cs-CZ" sz="2800" dirty="0"/>
          </a:p>
          <a:p>
            <a:r>
              <a:rPr lang="cs-CZ" sz="2800" dirty="0"/>
              <a:t>	</a:t>
            </a:r>
          </a:p>
          <a:p>
            <a:r>
              <a:rPr lang="cs-CZ" sz="2800" dirty="0"/>
              <a:t>	</a:t>
            </a:r>
          </a:p>
          <a:p>
            <a:r>
              <a:rPr lang="cs-CZ" sz="2800" dirty="0"/>
              <a:t>	</a:t>
            </a:r>
          </a:p>
        </p:txBody>
      </p:sp>
      <p:sp>
        <p:nvSpPr>
          <p:cNvPr id="3" name="Obdélník 2"/>
          <p:cNvSpPr/>
          <p:nvPr/>
        </p:nvSpPr>
        <p:spPr>
          <a:xfrm>
            <a:off x="428596" y="214290"/>
            <a:ext cx="66700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Pověst o Daliborce..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500042"/>
            <a:ext cx="84296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dirty="0"/>
              <a:t>Mladému zemanovi bylo ve vězení teskno, tak si nechal za peníze místo jídla od žalářníka opatřit housle a učil se na ně hrát. Brzy hrál tak dobře, že se o tom v celém městě vyprávělo a mnoho lidí ho chodilo poslouchat. A když mu došly peníze, spouštěl plátěný pytlík z okénka svého vězení </a:t>
            </a:r>
          </a:p>
          <a:p>
            <a:pPr algn="ctr"/>
            <a:r>
              <a:rPr lang="cs-CZ" sz="2800" dirty="0"/>
              <a:t>a jeho posluchači mu dávali, co kdo u sebe měl.</a:t>
            </a:r>
          </a:p>
          <a:p>
            <a:pPr algn="ctr"/>
            <a:r>
              <a:rPr lang="cs-CZ" sz="2800" dirty="0"/>
              <a:t>	Po dlouhém pobytu ve vězení byl Dalibor odsouzen k stětí hlavy mečem, protože zabrání cizího majetku byl těžký zločin. Ale do dnešních dní se zachoval název věže a přísloví: „ Nouze naučila Dalibora housti.“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0" y="500042"/>
            <a:ext cx="27860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/>
              <a:t> Zlatá </a:t>
            </a:r>
          </a:p>
          <a:p>
            <a:pPr algn="ctr"/>
            <a:r>
              <a:rPr lang="cs-CZ" sz="3200" b="1" dirty="0"/>
              <a:t>ulička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857488" y="357166"/>
            <a:ext cx="6286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400" b="1" dirty="0">
                <a:solidFill>
                  <a:schemeClr val="accent1">
                    <a:lumMod val="50000"/>
                  </a:schemeClr>
                </a:solidFill>
              </a:rPr>
              <a:t> podle pověsti je název spjat </a:t>
            </a:r>
          </a:p>
          <a:p>
            <a:r>
              <a:rPr lang="cs-CZ" sz="2400" b="1" dirty="0">
                <a:solidFill>
                  <a:schemeClr val="accent1">
                    <a:lumMod val="50000"/>
                  </a:schemeClr>
                </a:solidFill>
              </a:rPr>
              <a:t> s alchymisty, kteří se snažili vyrábět zlato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cs-CZ" sz="2400" b="1" dirty="0">
                <a:solidFill>
                  <a:schemeClr val="accent1">
                    <a:lumMod val="50000"/>
                  </a:schemeClr>
                </a:solidFill>
              </a:rPr>
              <a:t>krásná architektura lákala k pobytu mnoho umělců, spisovatelů</a:t>
            </a:r>
          </a:p>
        </p:txBody>
      </p:sp>
      <p:pic>
        <p:nvPicPr>
          <p:cNvPr id="5122" name="Picture 2" descr="https://upload.wikimedia.org/wikipedia/commons/thumb/1/10/Prague_-_Zlata_ulicka.jpg/1280px-Prague_-_Zlata_ulic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143116"/>
            <a:ext cx="5918187" cy="44386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857356" y="1785926"/>
            <a:ext cx="7072362" cy="726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400" dirty="0"/>
          </a:p>
          <a:p>
            <a:r>
              <a:rPr lang="cs-CZ" sz="1400" dirty="0">
                <a:hlinkClick r:id="rId2"/>
              </a:rPr>
              <a:t>https://cs.wikipedia.org/wiki/Pra%C5%BEsk%C3%BD_hrad#mediaviewer/File:Hradschin_Prag.jpg</a:t>
            </a:r>
            <a:endParaRPr lang="cs-CZ" sz="1400" dirty="0"/>
          </a:p>
          <a:p>
            <a:r>
              <a:rPr lang="cs-CZ" sz="1400" dirty="0">
                <a:hlinkClick r:id="rId3"/>
              </a:rPr>
              <a:t>https://cs.wikipedia.org/wiki/Bo%C5%99ivoj_I.#mediaviewer/File:Baptism_of_the_bohemian_duke_borivoj.jpg</a:t>
            </a:r>
            <a:endParaRPr lang="cs-CZ" sz="1400" dirty="0"/>
          </a:p>
          <a:p>
            <a:r>
              <a:rPr lang="cs-CZ" sz="1400" dirty="0">
                <a:hlinkClick r:id="rId2"/>
              </a:rPr>
              <a:t>https://cs.wikipedia.org/wiki/Pra%C5%BEsk%C3%BD_hrad#mediaviewer/File:Praha_1493.jpg</a:t>
            </a:r>
            <a:endParaRPr lang="cs-CZ" sz="1400" dirty="0"/>
          </a:p>
          <a:p>
            <a:r>
              <a:rPr lang="cs-CZ" sz="1400" dirty="0">
                <a:hlinkClick r:id="rId4"/>
              </a:rPr>
              <a:t>https://cs.wikipedia.org/wiki/Mihulka#mediaviewer/File:Pra%C5%BEsk%C3%BD_hrad_-_Mihulka.jpg</a:t>
            </a:r>
            <a:endParaRPr lang="cs-CZ" sz="1400" dirty="0"/>
          </a:p>
          <a:p>
            <a:r>
              <a:rPr lang="cs-CZ" sz="1400" dirty="0">
                <a:hlinkClick r:id="rId5"/>
              </a:rPr>
              <a:t>https://cs.wikipedia.org/wiki/Pra%C5%BEsk%C3%A1_defenestrace_(1618)#mediaviewer/File:Prager.Fenstersturz.1618.jpg</a:t>
            </a:r>
            <a:endParaRPr lang="cs-CZ" sz="1400" dirty="0"/>
          </a:p>
          <a:p>
            <a:r>
              <a:rPr lang="cs-CZ" sz="1400" dirty="0">
                <a:hlinkClick r:id="rId6"/>
              </a:rPr>
              <a:t>https://cs.wikipedia.org/wiki/Star%C3%BD_kr%C3%A1lovsk%C3%BD_pal%C3%A1c_(Pra%C5%BEsk%C3%BD_hrad)#mediaviewer/File:2011-06-11-praha-by-RalfR-041.jpg</a:t>
            </a:r>
            <a:endParaRPr lang="cs-CZ" sz="1400" dirty="0"/>
          </a:p>
          <a:p>
            <a:r>
              <a:rPr lang="cs-CZ" sz="1400" dirty="0">
                <a:hlinkClick r:id="rId2"/>
              </a:rPr>
              <a:t>https://cs.wikipedia.org/wiki/Pra%C5%BEsk%C3%BD_hrad#mediaviewer/File:Pra%C5%BEsk%C3%BD_hrad,_%C4%8D.p._1_-_kostel_Svat%C3%A9ho_Ji%C5%99%C3%AD.JPG</a:t>
            </a:r>
            <a:endParaRPr lang="cs-CZ" sz="1400" dirty="0"/>
          </a:p>
          <a:p>
            <a:r>
              <a:rPr lang="cs-CZ" sz="1400" dirty="0">
                <a:hlinkClick r:id="rId7"/>
              </a:rPr>
              <a:t>https://cs.wikipedia.org/wiki/Daliborka#mediaviewer/File:FFridrich,_Prazsky_hrad,_Cerna_vez_a_Daliborka.jpg</a:t>
            </a:r>
            <a:endParaRPr lang="cs-CZ" sz="1400" dirty="0"/>
          </a:p>
          <a:p>
            <a:r>
              <a:rPr lang="cs-CZ" sz="1400" dirty="0">
                <a:hlinkClick r:id="rId8"/>
              </a:rPr>
              <a:t>https://cs.wikipedia.org/wiki/Zlat%C3%A1_uli%C4%8Dka#mediaviewer/File:Prague_-_Zlata_ulicka.jpg</a:t>
            </a:r>
            <a:endParaRPr lang="cs-CZ" sz="1400" dirty="0"/>
          </a:p>
          <a:p>
            <a:r>
              <a:rPr lang="cs-CZ" sz="1400" dirty="0">
                <a:hlinkClick r:id="rId8"/>
              </a:rPr>
              <a:t>https://cs.wikipedia.org/wiki/Zlat%C3%A1_uli%C4%8Dka#mediaviewer/File:Hans_von_Aachen_003.jpg</a:t>
            </a:r>
            <a:endParaRPr lang="cs-CZ" sz="1400" dirty="0"/>
          </a:p>
          <a:p>
            <a:r>
              <a:rPr lang="cs-CZ" sz="1400" dirty="0"/>
              <a:t>https://cs.wikipedia.org/wiki/Obraz%C3%A1rna_Pra%C5%BEsk%C3%A9ho_hradu#mediaviewer/File:Prague_Castle_map.svg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42844" y="0"/>
            <a:ext cx="2714974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  <a:p>
            <a:r>
              <a:rPr lang="cs-CZ" sz="2800" dirty="0"/>
              <a:t>Použité odkazy: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85720" y="142852"/>
            <a:ext cx="46265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Od počátku….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643174" y="1000108"/>
            <a:ext cx="6500826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cs-CZ" sz="2800" b="1" dirty="0">
                <a:solidFill>
                  <a:schemeClr val="accent1">
                    <a:lumMod val="50000"/>
                  </a:schemeClr>
                </a:solidFill>
              </a:rPr>
              <a:t> Pražský hrad založil roku 880 </a:t>
            </a:r>
            <a:r>
              <a:rPr lang="cs-CZ" sz="28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kníže Bořivoj </a:t>
            </a:r>
            <a:r>
              <a:rPr lang="cs-CZ" sz="2800" b="1" dirty="0">
                <a:solidFill>
                  <a:schemeClr val="accent1">
                    <a:lumMod val="50000"/>
                  </a:schemeClr>
                </a:solidFill>
              </a:rPr>
              <a:t>– rod Přemyslovců</a:t>
            </a:r>
          </a:p>
          <a:p>
            <a:pPr algn="ctr">
              <a:buFontTx/>
              <a:buChar char="-"/>
            </a:pPr>
            <a:r>
              <a:rPr lang="cs-CZ" sz="2800" b="1" dirty="0">
                <a:solidFill>
                  <a:schemeClr val="accent1">
                    <a:lumMod val="50000"/>
                  </a:schemeClr>
                </a:solidFill>
              </a:rPr>
              <a:t> středověké hradiště opevněno příkopem a valem </a:t>
            </a:r>
          </a:p>
          <a:p>
            <a:pPr algn="ctr"/>
            <a:r>
              <a:rPr lang="cs-CZ" sz="2800" b="1" dirty="0">
                <a:solidFill>
                  <a:schemeClr val="accent1">
                    <a:lumMod val="50000"/>
                  </a:schemeClr>
                </a:solidFill>
              </a:rPr>
              <a:t>z hlíny a kamení</a:t>
            </a:r>
          </a:p>
          <a:p>
            <a:pPr algn="ctr">
              <a:buFont typeface="Wingdings" pitchFamily="2" charset="2"/>
              <a:buChar char="Ø"/>
            </a:pPr>
            <a:r>
              <a:rPr lang="cs-CZ" sz="2800" b="1" dirty="0">
                <a:solidFill>
                  <a:schemeClr val="accent1">
                    <a:lumMod val="50000"/>
                  </a:schemeClr>
                </a:solidFill>
              </a:rPr>
              <a:t> první stavby: kostel Panny Marie, sv. Jiří a sv. Víta</a:t>
            </a:r>
          </a:p>
          <a:p>
            <a:pPr>
              <a:buFont typeface="Wingdings" pitchFamily="2" charset="2"/>
              <a:buChar char="Ø"/>
            </a:pPr>
            <a:endParaRPr lang="cs-CZ" dirty="0"/>
          </a:p>
        </p:txBody>
      </p:sp>
      <p:pic>
        <p:nvPicPr>
          <p:cNvPr id="19458" name="Picture 2" descr="https://upload.wikimedia.org/wikipedia/commons/e/e8/Baptism_of_the_bohemian_duke_borivo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736"/>
            <a:ext cx="2786082" cy="1738979"/>
          </a:xfrm>
          <a:prstGeom prst="rect">
            <a:avLst/>
          </a:prstGeom>
          <a:noFill/>
        </p:spPr>
      </p:pic>
      <p:pic>
        <p:nvPicPr>
          <p:cNvPr id="19460" name="Picture 4" descr="https://upload.wikimedia.org/wikipedia/commons/f/fc/Praha_14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4357694"/>
            <a:ext cx="5715000" cy="2095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4643438" y="642918"/>
            <a:ext cx="421484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cs-CZ" sz="2800" b="1" dirty="0">
                <a:solidFill>
                  <a:schemeClr val="accent1">
                    <a:lumMod val="50000"/>
                  </a:schemeClr>
                </a:solidFill>
              </a:rPr>
              <a:t> 10.stol. sídlem hlavy státu a pražského biskupa</a:t>
            </a:r>
          </a:p>
          <a:p>
            <a:pPr algn="ctr">
              <a:buFontTx/>
              <a:buChar char="-"/>
            </a:pPr>
            <a:r>
              <a:rPr lang="cs-CZ" sz="28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první klášter</a:t>
            </a:r>
            <a:r>
              <a:rPr lang="cs-CZ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cs-CZ" sz="2800" b="1" dirty="0">
                <a:solidFill>
                  <a:schemeClr val="accent1">
                    <a:lumMod val="50000"/>
                  </a:schemeClr>
                </a:solidFill>
              </a:rPr>
              <a:t>v Čechách – centrum vzdělanosti</a:t>
            </a:r>
          </a:p>
          <a:p>
            <a:pPr algn="ctr">
              <a:buFont typeface="Wingdings" pitchFamily="2" charset="2"/>
              <a:buChar char="Ø"/>
            </a:pPr>
            <a:r>
              <a:rPr lang="cs-CZ" sz="2800" b="1" dirty="0">
                <a:solidFill>
                  <a:schemeClr val="accent1">
                    <a:lumMod val="50000"/>
                  </a:schemeClr>
                </a:solidFill>
              </a:rPr>
              <a:t> polovina 14.stol. – </a:t>
            </a:r>
            <a:r>
              <a:rPr lang="cs-CZ" sz="28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Karel IV. </a:t>
            </a:r>
            <a:r>
              <a:rPr lang="cs-CZ" sz="2800" b="1" dirty="0">
                <a:solidFill>
                  <a:schemeClr val="accent1">
                    <a:lumMod val="50000"/>
                  </a:schemeClr>
                </a:solidFill>
              </a:rPr>
              <a:t>– doba rozkvětu- Pražský hrad císařskou rezidencí – posíleny hradby- postaven gotický </a:t>
            </a:r>
            <a:r>
              <a:rPr lang="cs-CZ" sz="28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chrám sv. Víta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142844" y="1285860"/>
            <a:ext cx="4391025" cy="40862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857488" y="857232"/>
            <a:ext cx="62865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cs-CZ" sz="2800" b="1" dirty="0">
                <a:solidFill>
                  <a:schemeClr val="accent1">
                    <a:lumMod val="50000"/>
                  </a:schemeClr>
                </a:solidFill>
              </a:rPr>
              <a:t>1320  bylo v blízkosti Hradu postaveno město zvané </a:t>
            </a:r>
            <a:r>
              <a:rPr lang="cs-CZ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Hradčany</a:t>
            </a:r>
          </a:p>
          <a:p>
            <a:pPr algn="ctr">
              <a:buFont typeface="Wingdings" pitchFamily="2" charset="2"/>
              <a:buChar char="Ø"/>
            </a:pPr>
            <a:r>
              <a:rPr lang="cs-CZ" sz="2800" b="1" dirty="0">
                <a:solidFill>
                  <a:schemeClr val="accent1">
                    <a:lumMod val="50000"/>
                  </a:schemeClr>
                </a:solidFill>
              </a:rPr>
              <a:t>Vladislav Jagellonský – Vladislavský sál, obranné věže: Prašná věž, Daliborka</a:t>
            </a:r>
          </a:p>
          <a:p>
            <a:pPr algn="ctr"/>
            <a:endParaRPr lang="cs-CZ" sz="28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buFont typeface="Wingdings" pitchFamily="2" charset="2"/>
              <a:buChar char="Ø"/>
            </a:pPr>
            <a:r>
              <a:rPr lang="cs-CZ" sz="2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Habsburkové</a:t>
            </a:r>
            <a:r>
              <a:rPr lang="cs-CZ" sz="2800" b="1" dirty="0">
                <a:solidFill>
                  <a:schemeClr val="accent1">
                    <a:lumMod val="50000"/>
                  </a:schemeClr>
                </a:solidFill>
              </a:rPr>
              <a:t> – renesanční ráz Hradu – Královská zahrada- velké změny za </a:t>
            </a:r>
            <a:r>
              <a:rPr lang="cs-CZ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Rudolfa II.-</a:t>
            </a:r>
            <a:r>
              <a:rPr lang="cs-CZ" sz="28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cs-CZ" sz="2800" b="1" dirty="0">
                <a:solidFill>
                  <a:schemeClr val="accent1">
                    <a:lumMod val="50000"/>
                  </a:schemeClr>
                </a:solidFill>
              </a:rPr>
              <a:t>velkolepé středisko říše lákalo mnoho vzdělanců, umělců, alchymistů</a:t>
            </a:r>
          </a:p>
          <a:p>
            <a:pPr algn="ctr"/>
            <a:r>
              <a:rPr lang="cs-CZ" sz="2800" b="1" dirty="0">
                <a:solidFill>
                  <a:schemeClr val="accent1">
                    <a:lumMod val="50000"/>
                  </a:schemeClr>
                </a:solidFill>
              </a:rPr>
              <a:t>-mnoho sbírek ve Španělském sálu</a:t>
            </a:r>
          </a:p>
        </p:txBody>
      </p:sp>
      <p:pic>
        <p:nvPicPr>
          <p:cNvPr id="5122" name="Picture 2" descr="http://upload.wikimedia.org/wikipedia/commons/thumb/0/0f/Hans_von_Aachen_003.jpg/200px-Hans_von_Aachen_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714752"/>
            <a:ext cx="1905000" cy="241935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Obdélník 4"/>
          <p:cNvSpPr/>
          <p:nvPr/>
        </p:nvSpPr>
        <p:spPr>
          <a:xfrm>
            <a:off x="500034" y="1928802"/>
            <a:ext cx="1928826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Prašná věž</a:t>
            </a:r>
          </a:p>
        </p:txBody>
      </p:sp>
      <p:sp>
        <p:nvSpPr>
          <p:cNvPr id="6" name="Obdélník 5"/>
          <p:cNvSpPr/>
          <p:nvPr/>
        </p:nvSpPr>
        <p:spPr>
          <a:xfrm>
            <a:off x="500034" y="6215082"/>
            <a:ext cx="1704313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8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Rudolf II.</a:t>
            </a:r>
          </a:p>
        </p:txBody>
      </p:sp>
      <p:pic>
        <p:nvPicPr>
          <p:cNvPr id="17410" name="Picture 2" descr="https://upload.wikimedia.org/wikipedia/commons/thumb/2/2f/Pra%C5%BEsk%C3%BD_hrad_-_Mihulka.jpg/1280px-Pra%C5%BEsk%C3%BD_hrad_-_Mihul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89430" cy="178595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857488" y="3143248"/>
            <a:ext cx="62865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800" b="1" dirty="0">
                <a:solidFill>
                  <a:schemeClr val="accent1">
                    <a:lumMod val="50000"/>
                  </a:schemeClr>
                </a:solidFill>
              </a:rPr>
              <a:t> 1618 – </a:t>
            </a:r>
            <a:r>
              <a:rPr lang="cs-CZ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Pražská defenestrace </a:t>
            </a:r>
            <a:r>
              <a:rPr lang="cs-CZ" sz="2800" b="1" dirty="0">
                <a:solidFill>
                  <a:schemeClr val="accent1">
                    <a:lumMod val="50000"/>
                  </a:schemeClr>
                </a:solidFill>
              </a:rPr>
              <a:t>– Hrad vyloupen a zničen</a:t>
            </a:r>
          </a:p>
          <a:p>
            <a:pPr>
              <a:buFont typeface="Wingdings" pitchFamily="2" charset="2"/>
              <a:buChar char="Ø"/>
            </a:pPr>
            <a:r>
              <a:rPr lang="cs-CZ" sz="2800" b="1" dirty="0">
                <a:solidFill>
                  <a:schemeClr val="accent1">
                    <a:lumMod val="50000"/>
                  </a:schemeClr>
                </a:solidFill>
              </a:rPr>
              <a:t> 18. stol. – poslední větší přestavba – reprezentační sídlo</a:t>
            </a:r>
          </a:p>
          <a:p>
            <a:r>
              <a:rPr lang="cs-CZ" sz="2800" b="1" dirty="0">
                <a:solidFill>
                  <a:schemeClr val="accent1">
                    <a:lumMod val="50000"/>
                  </a:schemeClr>
                </a:solidFill>
              </a:rPr>
              <a:t>zámeckého typu – Hrad chátrá (Vídeň hlavním sídlem)</a:t>
            </a:r>
          </a:p>
          <a:p>
            <a:pPr>
              <a:buFont typeface="Wingdings" pitchFamily="2" charset="2"/>
              <a:buChar char="Ø"/>
            </a:pPr>
            <a:r>
              <a:rPr lang="cs-CZ" sz="2800" b="1" dirty="0">
                <a:solidFill>
                  <a:schemeClr val="accent1">
                    <a:lumMod val="50000"/>
                  </a:schemeClr>
                </a:solidFill>
              </a:rPr>
              <a:t> po vzniku ČSR 1918 opět sídlem panovníka</a:t>
            </a:r>
          </a:p>
        </p:txBody>
      </p:sp>
      <p:pic>
        <p:nvPicPr>
          <p:cNvPr id="16386" name="Picture 2" descr="https://upload.wikimedia.org/wikipedia/commons/thumb/1/1d/Prager.Fenstersturz.1618.jpg/1280px-Prager.Fenstersturz.16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4429156" cy="3218059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42844" y="285728"/>
            <a:ext cx="24288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1.-3. nádvoří Pražského hradu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643174" y="285728"/>
            <a:ext cx="65008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000" b="1" dirty="0">
                <a:solidFill>
                  <a:schemeClr val="accent1">
                    <a:lumMod val="50000"/>
                  </a:schemeClr>
                </a:solidFill>
              </a:rPr>
              <a:t> do prvního nádvoří vstupujeme </a:t>
            </a:r>
            <a:r>
              <a:rPr lang="cs-CZ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hlavní bránou </a:t>
            </a:r>
            <a:r>
              <a:rPr lang="cs-CZ" sz="2000" b="1" dirty="0">
                <a:solidFill>
                  <a:schemeClr val="accent1">
                    <a:lumMod val="50000"/>
                  </a:schemeClr>
                </a:solidFill>
              </a:rPr>
              <a:t>– </a:t>
            </a:r>
          </a:p>
          <a:p>
            <a:r>
              <a:rPr lang="cs-CZ" sz="2000" b="1" dirty="0">
                <a:solidFill>
                  <a:schemeClr val="accent1">
                    <a:lumMod val="50000"/>
                  </a:schemeClr>
                </a:solidFill>
              </a:rPr>
              <a:t>                z dob Marie Terezie</a:t>
            </a:r>
          </a:p>
          <a:p>
            <a:pPr>
              <a:buFont typeface="Wingdings" pitchFamily="2" charset="2"/>
              <a:buChar char="Ø"/>
            </a:pPr>
            <a:r>
              <a:rPr lang="cs-CZ" sz="2000" b="1" dirty="0">
                <a:solidFill>
                  <a:schemeClr val="accent1">
                    <a:lumMod val="50000"/>
                  </a:schemeClr>
                </a:solidFill>
              </a:rPr>
              <a:t> u mohutných pilířů stojí </a:t>
            </a:r>
            <a:r>
              <a:rPr lang="cs-CZ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Hradní stráž</a:t>
            </a:r>
          </a:p>
          <a:p>
            <a:pPr>
              <a:buFont typeface="Wingdings" pitchFamily="2" charset="2"/>
              <a:buChar char="Ø"/>
            </a:pPr>
            <a:r>
              <a:rPr lang="cs-CZ" sz="2000" b="1" dirty="0">
                <a:solidFill>
                  <a:schemeClr val="accent1">
                    <a:lumMod val="50000"/>
                  </a:schemeClr>
                </a:solidFill>
              </a:rPr>
              <a:t> druhé nádvoří je ohraničeno křídly </a:t>
            </a:r>
            <a:r>
              <a:rPr lang="cs-CZ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Nového paláce</a:t>
            </a:r>
          </a:p>
          <a:p>
            <a:pPr>
              <a:buFont typeface="Wingdings" pitchFamily="2" charset="2"/>
              <a:buChar char="Ø"/>
            </a:pPr>
            <a:r>
              <a:rPr lang="cs-CZ" sz="2000" b="1" dirty="0">
                <a:solidFill>
                  <a:schemeClr val="accent1">
                    <a:lumMod val="50000"/>
                  </a:schemeClr>
                </a:solidFill>
              </a:rPr>
              <a:t> třetí nádvoří vzniklo po velkém požáru, který                    smetl budovy, které tam stály</a:t>
            </a:r>
          </a:p>
        </p:txBody>
      </p:sp>
      <p:pic>
        <p:nvPicPr>
          <p:cNvPr id="15362" name="Picture 2" descr="https://upload.wikimedia.org/wikipedia/commons/thumb/2/28/Prague_Castle_map.svg/640px-Prague_Castle_map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928934"/>
            <a:ext cx="6096000" cy="2381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42844" y="142852"/>
            <a:ext cx="25717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25. Obrazárna</a:t>
            </a:r>
          </a:p>
          <a:p>
            <a:r>
              <a:rPr lang="cs-CZ" sz="2800" b="1" dirty="0"/>
              <a:t>Pražského hradu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643142" y="285728"/>
            <a:ext cx="65008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400" b="1" dirty="0">
                <a:solidFill>
                  <a:schemeClr val="accent1">
                    <a:lumMod val="50000"/>
                  </a:schemeClr>
                </a:solidFill>
              </a:rPr>
              <a:t> významné české </a:t>
            </a:r>
            <a:r>
              <a:rPr lang="cs-CZ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historické dědictví </a:t>
            </a:r>
            <a:r>
              <a:rPr lang="cs-CZ" sz="2400" b="1" dirty="0">
                <a:solidFill>
                  <a:schemeClr val="accent1">
                    <a:lumMod val="50000"/>
                  </a:schemeClr>
                </a:solidFill>
              </a:rPr>
              <a:t>–  	sbírky Rudolfa II. </a:t>
            </a:r>
          </a:p>
          <a:p>
            <a:pPr>
              <a:buFont typeface="Wingdings" pitchFamily="2" charset="2"/>
              <a:buChar char="Ø"/>
            </a:pPr>
            <a:r>
              <a:rPr lang="cs-CZ" sz="2400" b="1" dirty="0">
                <a:solidFill>
                  <a:schemeClr val="accent1">
                    <a:lumMod val="50000"/>
                  </a:schemeClr>
                </a:solidFill>
              </a:rPr>
              <a:t>  4000 významných obrazů</a:t>
            </a:r>
          </a:p>
        </p:txBody>
      </p:sp>
      <p:pic>
        <p:nvPicPr>
          <p:cNvPr id="14338" name="Picture 2" descr="https://upload.wikimedia.org/wikipedia/commons/thumb/6/69/Pra%C5%BEsk%C3%BD_hrad%2C_2._n%C3%A1dvo%C5%99%C3%AD_05.jpg/640px-Pra%C5%BEsk%C3%BD_hrad%2C_2._n%C3%A1dvo%C5%99%C3%AD_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678002"/>
            <a:ext cx="3672202" cy="4894358"/>
          </a:xfrm>
          <a:prstGeom prst="rect">
            <a:avLst/>
          </a:prstGeom>
          <a:noFill/>
        </p:spPr>
      </p:pic>
      <p:pic>
        <p:nvPicPr>
          <p:cNvPr id="14340" name="Picture 4" descr="https://upload.wikimedia.org/wikipedia/commons/thumb/2/28/Prague_Castle_map.svg/640px-Prague_Castle_map.svg.png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0" y="2357430"/>
            <a:ext cx="4937794" cy="19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428604"/>
            <a:ext cx="27146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29. katedrála</a:t>
            </a:r>
          </a:p>
          <a:p>
            <a:pPr algn="ctr"/>
            <a:r>
              <a:rPr lang="cs-CZ" sz="32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sv. Víta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786050" y="0"/>
            <a:ext cx="63579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400" b="1" dirty="0">
                <a:solidFill>
                  <a:schemeClr val="accent1">
                    <a:lumMod val="50000"/>
                  </a:schemeClr>
                </a:solidFill>
              </a:rPr>
              <a:t> uskutečňovaly se zde bohoslužby, korunovace českých králů a královen</a:t>
            </a:r>
          </a:p>
          <a:p>
            <a:pPr algn="ctr">
              <a:buFont typeface="Wingdings" pitchFamily="2" charset="2"/>
              <a:buChar char="Ø"/>
            </a:pPr>
            <a:r>
              <a:rPr lang="cs-CZ" sz="2400" b="1" dirty="0">
                <a:solidFill>
                  <a:schemeClr val="accent1">
                    <a:lumMod val="50000"/>
                  </a:schemeClr>
                </a:solidFill>
              </a:rPr>
              <a:t> ostatky českých svatých patronů,                 panovníků, šlechticů</a:t>
            </a:r>
          </a:p>
          <a:p>
            <a:pPr>
              <a:buFont typeface="Wingdings" pitchFamily="2" charset="2"/>
              <a:buChar char="Ø"/>
            </a:pPr>
            <a:r>
              <a:rPr lang="cs-CZ" sz="2400" b="1" dirty="0">
                <a:solidFill>
                  <a:schemeClr val="accent1">
                    <a:lumMod val="50000"/>
                  </a:schemeClr>
                </a:solidFill>
              </a:rPr>
              <a:t> uloženy </a:t>
            </a:r>
            <a:r>
              <a:rPr lang="cs-CZ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české korunovační klenoty</a:t>
            </a:r>
          </a:p>
        </p:txBody>
      </p:sp>
      <p:pic>
        <p:nvPicPr>
          <p:cNvPr id="13314" name="Picture 2" descr="Pra&amp;zcaron;ský hrad - Chrám sv. Ví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428868"/>
            <a:ext cx="3714776" cy="407196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2" descr="https://upload.wikimedia.org/wikipedia/commons/thumb/2/28/Prague_Castle_map.svg/640px-Prague_Castle_map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562" y="2285992"/>
            <a:ext cx="5486438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214290"/>
            <a:ext cx="26431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Starý Královský</a:t>
            </a:r>
          </a:p>
          <a:p>
            <a:pPr algn="ctr"/>
            <a:r>
              <a:rPr lang="cs-CZ" sz="2800" b="1" dirty="0"/>
              <a:t>palác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643175" y="142852"/>
            <a:ext cx="65008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400" b="1" dirty="0">
                <a:solidFill>
                  <a:schemeClr val="accent1">
                    <a:lumMod val="50000"/>
                  </a:schemeClr>
                </a:solidFill>
              </a:rPr>
              <a:t> zde žili významní velikáni naší Země</a:t>
            </a:r>
          </a:p>
          <a:p>
            <a:pPr>
              <a:buFont typeface="Wingdings" pitchFamily="2" charset="2"/>
              <a:buChar char="Ø"/>
            </a:pPr>
            <a:r>
              <a:rPr lang="cs-CZ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Vladislavský sál</a:t>
            </a:r>
            <a:r>
              <a:rPr lang="cs-CZ" sz="2400" b="1" dirty="0">
                <a:solidFill>
                  <a:schemeClr val="accent1">
                    <a:lumMod val="50000"/>
                  </a:schemeClr>
                </a:solidFill>
              </a:rPr>
              <a:t> – korunovační slavnosti </a:t>
            </a:r>
          </a:p>
          <a:p>
            <a:r>
              <a:rPr lang="cs-CZ" sz="2400" b="1" dirty="0">
                <a:solidFill>
                  <a:schemeClr val="accent1">
                    <a:lumMod val="50000"/>
                  </a:schemeClr>
                </a:solidFill>
              </a:rPr>
              <a:t>a hostiny, rytířské turnaje, trhy s luxusním zbožím, volby prezidenta</a:t>
            </a:r>
          </a:p>
        </p:txBody>
      </p:sp>
      <p:pic>
        <p:nvPicPr>
          <p:cNvPr id="12290" name="Picture 2" descr="Praha 1 - Pra&amp;zcaron;ský hrad - Starý královský palác - Vladislavský sá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500306"/>
            <a:ext cx="4403114" cy="35766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2" descr="https://upload.wikimedia.org/wikipedia/commons/thumb/3/3d/2011-06-11-praha-by-RalfR-041.jpg/640px-2011-06-11-praha-by-RalfR-0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785926"/>
            <a:ext cx="3208185" cy="48323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hatý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hat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487</TotalTime>
  <Words>881</Words>
  <Application>Microsoft Office PowerPoint</Application>
  <PresentationFormat>Předvádění na obrazovce (4:3)</PresentationFormat>
  <Paragraphs>93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2" baseType="lpstr">
      <vt:lpstr>Calibri</vt:lpstr>
      <vt:lpstr>Trebuchet MS</vt:lpstr>
      <vt:lpstr>Wingdings</vt:lpstr>
      <vt:lpstr>Wingdings 2</vt:lpstr>
      <vt:lpstr>Bohatý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Vladka</dc:creator>
  <cp:lastModifiedBy>Andrea Hrabánková</cp:lastModifiedBy>
  <cp:revision>56</cp:revision>
  <dcterms:created xsi:type="dcterms:W3CDTF">2013-04-03T10:21:07Z</dcterms:created>
  <dcterms:modified xsi:type="dcterms:W3CDTF">2020-03-16T13:41:28Z</dcterms:modified>
</cp:coreProperties>
</file>