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D8EF4-8284-E774-68EF-D8F798CF3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25BF64-B029-5E5B-FFD1-972E4E81A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3A7ECC-D886-3EBC-FEC0-99286F4F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9BAF-CA5B-4A82-82E4-DEFFC8315F83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E03DBE-16F2-AF15-B1ED-E18C59C5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A12BDD-E052-EF3C-C0A0-935D1FBF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B66E-A850-4479-B253-921AACC19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74518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93ECD-83BE-75C3-8CCD-83ADC22F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773AA0-EACC-8F4C-2559-8101D7E3C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ADB705-B7D1-B74C-DE10-8907AA51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9BAF-CA5B-4A82-82E4-DEFFC8315F83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260888-CA21-5981-FC04-23CAF0A9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5D3A3A-A28D-EEA7-B651-61BFFFCE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B66E-A850-4479-B253-921AACC19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09988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E1FB8BB-5565-E251-141E-4DC597407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D89B18-5486-6D44-12C7-2FC714527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D69B03-A42C-9DD5-31FA-3C1E32B4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9BAF-CA5B-4A82-82E4-DEFFC8315F83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06012A-8428-D8CB-326E-8C63856C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0215EF-98C7-4EA0-1EDE-327647BE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B66E-A850-4479-B253-921AACC19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6518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1016B-3BD0-319A-A374-FF3A11773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ED14B-98F3-EC02-E77B-3588D50FE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59B3CD-4685-4900-FE74-A62A48DF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9BAF-CA5B-4A82-82E4-DEFFC8315F83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7ACBEE-759C-0510-F69D-DF1A4D4D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7FEAA9-279F-CFAA-CC33-4BB5B1B8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B66E-A850-4479-B253-921AACC19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0981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43BD5-E274-5F4D-E59D-058C02B6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10C492-CDBE-F6D5-486B-5E6A8614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B3725A-B6F8-E2D3-5FC3-7D26BDDA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9BAF-CA5B-4A82-82E4-DEFFC8315F83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17D394-3D6F-FE6D-D9B6-9FEC4D2B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9A3C60-6EDE-731C-D65B-EF70D5A6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B66E-A850-4479-B253-921AACC19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9138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E8A40-F886-B61F-AC93-D60F98E9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0B2241-76EA-790F-0D56-3BA0AED0E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926731-2D48-2F37-BD73-91B72CE0F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3E4E12-07E5-10D3-6B35-BE5B2E58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9BAF-CA5B-4A82-82E4-DEFFC8315F83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5BC96A-E422-660A-9731-268795D5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B430B6-F33D-7E79-FEC6-022B5F64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B66E-A850-4479-B253-921AACC19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0300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F85E8-B97E-E632-1CAA-1F21BBB3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2E3E12-5D31-4F51-2661-5645673F3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E29FC4-544B-0617-F859-10E19EC67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3C6124-16E2-8A33-29E2-88F3D741D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10775E9-6D65-2B47-F542-6D61774E1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97AAE67-1B93-4E78-F996-61AE981A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9BAF-CA5B-4A82-82E4-DEFFC8315F83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43F3FF1-71EF-656A-C38B-EE87B851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D19717D-D5C4-A5B3-CBAC-7691F551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B66E-A850-4479-B253-921AACC19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4190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4E979-8970-FB05-8F5F-143E8BAF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265657-1A7E-7572-D360-2630736B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9BAF-CA5B-4A82-82E4-DEFFC8315F83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7F239D-3506-8201-8560-155DA70F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F18236C-0F2B-0E0D-BAFE-9933445F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B66E-A850-4479-B253-921AACC19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056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140ED4-31CD-3330-DE85-7631980A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9BAF-CA5B-4A82-82E4-DEFFC8315F83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8AA4F98-475A-84A2-506D-A99F90C9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14312F-9090-AB4E-B70D-A414ADB7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B66E-A850-4479-B253-921AACC19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1072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B44E6A-ACE8-18B9-A77A-02147131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8CF68F-C174-199E-2848-ECD684A46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A49132-4213-591C-D1FC-2686025D0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65F5EE-FC58-8E4D-DD6D-B1A6B2A7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9BAF-CA5B-4A82-82E4-DEFFC8315F83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B9C993-9607-8F32-3C6D-81AAE220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6D8780-DB9F-C9DB-E9A5-99E86FF4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B66E-A850-4479-B253-921AACC19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72033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2EBC9-A6EC-DAE9-3CED-A6E41FA8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CB8C05B-C9B2-98EF-F4F4-64AF7B7F7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0B55E8-0796-2FE9-25EE-14383E53F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E73A65-1E4E-60B1-21CA-E4AC4106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9BAF-CA5B-4A82-82E4-DEFFC8315F83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CBEA05-AEA5-D83B-3669-24D1FAE3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75B1F9-3E92-0528-DCFA-8BAAF37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5B66E-A850-4479-B253-921AACC19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8194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CD7A7A2-8852-0161-8E40-348C5FA5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CBE918-B111-027A-A24A-078B4C9E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F2938F-866B-25FF-8B69-BC945E507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2A9BAF-CA5B-4A82-82E4-DEFFC8315F83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375F54-C160-6F4C-8383-63B8EA087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FFEC10-FA1E-4CFB-051C-8C9B4D900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D5B66E-A850-4479-B253-921AACC19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07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enku, příroda, tráva, obloha&#10;&#10;Obsah vygenerovaný umělou inteligencí může být nesprávný.">
            <a:extLst>
              <a:ext uri="{FF2B5EF4-FFF2-40B4-BE49-F238E27FC236}">
                <a16:creationId xmlns:a16="http://schemas.microsoft.com/office/drawing/2014/main" id="{A31CFD86-4FF2-B974-D678-699F656E8C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6BE9B0B-D4C5-AB00-E61E-EEA0A84EE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Austrian Open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B70CB9-4DDD-783B-E82F-4501FAE14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Kvalifikační soutěž na Mistrovství světa v Line Dance</a:t>
            </a:r>
          </a:p>
        </p:txBody>
      </p:sp>
    </p:spTree>
    <p:extLst>
      <p:ext uri="{BB962C8B-B14F-4D97-AF65-F5344CB8AC3E}">
        <p14:creationId xmlns:p14="http://schemas.microsoft.com/office/powerpoint/2010/main" val="917911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8C67084-28C4-E578-E156-0F9DDD64C20F}"/>
              </a:ext>
            </a:extLst>
          </p:cNvPr>
          <p:cNvSpPr txBox="1"/>
          <p:nvPr/>
        </p:nvSpPr>
        <p:spPr>
          <a:xfrm>
            <a:off x="119743" y="992094"/>
            <a:ext cx="5040085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Telfs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28. -31.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srpna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2025</a:t>
            </a:r>
          </a:p>
        </p:txBody>
      </p:sp>
      <p:pic>
        <p:nvPicPr>
          <p:cNvPr id="3" name="Obrázek 2" descr="Obsah obrázku plakát, kresba, klipart, kreslené&#10;&#10;Obsah vygenerovaný umělou inteligencí může být nesprávný.">
            <a:extLst>
              <a:ext uri="{FF2B5EF4-FFF2-40B4-BE49-F238E27FC236}">
                <a16:creationId xmlns:a16="http://schemas.microsoft.com/office/drawing/2014/main" id="{B6EEB58C-B2CB-5458-B9BC-5E83F38B8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51" y="595368"/>
            <a:ext cx="5708649" cy="56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72484"/>
      </p:ext>
    </p:extLst>
  </p:cSld>
  <p:clrMapOvr>
    <a:masterClrMapping/>
  </p:clrMapOvr>
  <p:transition spd="slow" advTm="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osoba, oblečení, boty, šaty&#10;&#10;Obsah vygenerovaný umělou inteligencí může být nesprávný.">
            <a:extLst>
              <a:ext uri="{FF2B5EF4-FFF2-40B4-BE49-F238E27FC236}">
                <a16:creationId xmlns:a16="http://schemas.microsoft.com/office/drawing/2014/main" id="{C7594AFF-6AED-69BC-C476-52CA284FA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1061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38803"/>
      </p:ext>
    </p:extLst>
  </p:cSld>
  <p:clrMapOvr>
    <a:masterClrMapping/>
  </p:clrMapOvr>
  <p:transition spd="slow" advClick="0" advTm="5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oblečení, šaty, osoba, interiér&#10;&#10;Obsah vygenerovaný umělou inteligencí může být nesprávný.">
            <a:extLst>
              <a:ext uri="{FF2B5EF4-FFF2-40B4-BE49-F238E27FC236}">
                <a16:creationId xmlns:a16="http://schemas.microsoft.com/office/drawing/2014/main" id="{BCB5C5CF-2323-77ED-674B-335953B50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7" b="28155"/>
          <a:stretch>
            <a:fillRect/>
          </a:stretch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078115E-E17A-C401-415B-39BD1776D427}"/>
              </a:ext>
            </a:extLst>
          </p:cNvPr>
          <p:cNvSpPr txBox="1"/>
          <p:nvPr/>
        </p:nvSpPr>
        <p:spPr>
          <a:xfrm>
            <a:off x="643466" y="643467"/>
            <a:ext cx="5452529" cy="3569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Kategorie</a:t>
            </a:r>
            <a:r>
              <a:rPr lang="en-US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Newcomer Junior Classic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6605"/>
      </p:ext>
    </p:extLst>
  </p:cSld>
  <p:clrMapOvr>
    <a:masterClrMapping/>
  </p:clrMapOvr>
  <p:transition spd="slow" advClick="0" advTm="5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sport, osoba, oblečení, tanečníci&#10;&#10;Obsah vygenerovaný umělou inteligencí může být nesprávný.">
            <a:extLst>
              <a:ext uri="{FF2B5EF4-FFF2-40B4-BE49-F238E27FC236}">
                <a16:creationId xmlns:a16="http://schemas.microsoft.com/office/drawing/2014/main" id="{660F14BA-103F-0C3A-E456-A0336962F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8" b="1631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07863"/>
      </p:ext>
    </p:extLst>
  </p:cSld>
  <p:clrMapOvr>
    <a:masterClrMapping/>
  </p:clrMapOvr>
  <p:transition spd="slow" advClick="0" advTm="5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sport, Tanec, boty, osoba&#10;&#10;Obsah vygenerovaný umělou inteligencí může být nesprávný.">
            <a:extLst>
              <a:ext uri="{FF2B5EF4-FFF2-40B4-BE49-F238E27FC236}">
                <a16:creationId xmlns:a16="http://schemas.microsoft.com/office/drawing/2014/main" id="{C37C1458-8073-C039-652B-5AF52465D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" b="2224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04490"/>
      </p:ext>
    </p:extLst>
  </p:cSld>
  <p:clrMapOvr>
    <a:masterClrMapping/>
  </p:clrMapOvr>
  <p:transition spd="slow" advClick="0" advTm="5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boty, oblečení, osoba, interiér&#10;&#10;Obsah vygenerovaný umělou inteligencí může být nesprávný.">
            <a:extLst>
              <a:ext uri="{FF2B5EF4-FFF2-40B4-BE49-F238E27FC236}">
                <a16:creationId xmlns:a16="http://schemas.microsoft.com/office/drawing/2014/main" id="{49328A13-842B-C00A-339F-44C0B60F3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r="-1" b="-1"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5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2C691B-AAFD-89F2-04BF-60ACA02B85E3}"/>
              </a:ext>
            </a:extLst>
          </p:cNvPr>
          <p:cNvSpPr txBox="1"/>
          <p:nvPr/>
        </p:nvSpPr>
        <p:spPr>
          <a:xfrm>
            <a:off x="6411686" y="3146400"/>
            <a:ext cx="5388428" cy="268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2. a 5. </a:t>
            </a:r>
            <a:r>
              <a:rPr lang="en-US" sz="2400" b="1" dirty="0" err="1">
                <a:solidFill>
                  <a:schemeClr val="bg1">
                    <a:alpha val="80000"/>
                  </a:schemeClr>
                </a:solidFill>
              </a:rPr>
              <a:t>místo</a:t>
            </a: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alpha val="80000"/>
                  </a:schemeClr>
                </a:solidFill>
              </a:rPr>
              <a:t>kategorie</a:t>
            </a: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 Starter Junior</a:t>
            </a:r>
          </a:p>
        </p:txBody>
      </p:sp>
    </p:spTree>
    <p:extLst>
      <p:ext uri="{BB962C8B-B14F-4D97-AF65-F5344CB8AC3E}">
        <p14:creationId xmlns:p14="http://schemas.microsoft.com/office/powerpoint/2010/main" val="3747812427"/>
      </p:ext>
    </p:extLst>
  </p:cSld>
  <p:clrMapOvr>
    <a:masterClrMapping/>
  </p:clrMapOvr>
  <p:transition spd="slow" advClick="0" advTm="5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interiér, oblečení, vánoční stromeček, osoba&#10;&#10;Obsah vygenerovaný umělou inteligencí může být nesprávný.">
            <a:extLst>
              <a:ext uri="{FF2B5EF4-FFF2-40B4-BE49-F238E27FC236}">
                <a16:creationId xmlns:a16="http://schemas.microsoft.com/office/drawing/2014/main" id="{0C23D1D6-9358-A0F7-6B2D-51B19F33E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r="-1" b="-1"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DAB75824-BF43-EA82-B3A1-0B50F5932802}"/>
              </a:ext>
            </a:extLst>
          </p:cNvPr>
          <p:cNvSpPr txBox="1"/>
          <p:nvPr/>
        </p:nvSpPr>
        <p:spPr>
          <a:xfrm>
            <a:off x="6270084" y="3146400"/>
            <a:ext cx="5758630" cy="268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1. </a:t>
            </a:r>
            <a:r>
              <a:rPr lang="cs-CZ" sz="2400" b="1" dirty="0">
                <a:solidFill>
                  <a:schemeClr val="bg1">
                    <a:alpha val="80000"/>
                  </a:schemeClr>
                </a:solidFill>
              </a:rPr>
              <a:t>m</a:t>
            </a:r>
            <a:r>
              <a:rPr lang="en-US" sz="2400" b="1" dirty="0" err="1">
                <a:solidFill>
                  <a:schemeClr val="bg1">
                    <a:alpha val="80000"/>
                  </a:schemeClr>
                </a:solidFill>
              </a:rPr>
              <a:t>ísto</a:t>
            </a: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alpha val="80000"/>
                  </a:schemeClr>
                </a:solidFill>
              </a:rPr>
              <a:t>kategorie</a:t>
            </a: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 Starter Youngster</a:t>
            </a:r>
          </a:p>
        </p:txBody>
      </p:sp>
    </p:spTree>
    <p:extLst>
      <p:ext uri="{BB962C8B-B14F-4D97-AF65-F5344CB8AC3E}">
        <p14:creationId xmlns:p14="http://schemas.microsoft.com/office/powerpoint/2010/main" val="1050620746"/>
      </p:ext>
    </p:extLst>
  </p:cSld>
  <p:clrMapOvr>
    <a:masterClrMapping/>
  </p:clrMapOvr>
  <p:transition spd="slow" advClick="0" advTm="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interiér, oblečení, boty, vánoční stromeček&#10;&#10;Obsah vygenerovaný umělou inteligencí může být nesprávný.">
            <a:extLst>
              <a:ext uri="{FF2B5EF4-FFF2-40B4-BE49-F238E27FC236}">
                <a16:creationId xmlns:a16="http://schemas.microsoft.com/office/drawing/2014/main" id="{2FAF3412-E725-15E3-0A9E-3CC1A29E7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4" r="-1" b="1581"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8265DD1C-AA89-409D-A442-12062396CED1}"/>
              </a:ext>
            </a:extLst>
          </p:cNvPr>
          <p:cNvSpPr txBox="1"/>
          <p:nvPr/>
        </p:nvSpPr>
        <p:spPr>
          <a:xfrm>
            <a:off x="6389914" y="3146400"/>
            <a:ext cx="4982936" cy="268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4. </a:t>
            </a:r>
            <a:r>
              <a:rPr lang="cs-CZ" sz="2400" b="1" dirty="0">
                <a:solidFill>
                  <a:schemeClr val="bg1">
                    <a:alpha val="80000"/>
                  </a:schemeClr>
                </a:solidFill>
              </a:rPr>
              <a:t>m</a:t>
            </a:r>
            <a:r>
              <a:rPr lang="en-US" sz="2400" b="1" dirty="0" err="1">
                <a:solidFill>
                  <a:schemeClr val="bg1">
                    <a:alpha val="80000"/>
                  </a:schemeClr>
                </a:solidFill>
              </a:rPr>
              <a:t>ísto</a:t>
            </a: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alpha val="80000"/>
                  </a:schemeClr>
                </a:solidFill>
              </a:rPr>
              <a:t>kategorie</a:t>
            </a: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 Starter Kiddie</a:t>
            </a:r>
          </a:p>
        </p:txBody>
      </p:sp>
    </p:spTree>
    <p:extLst>
      <p:ext uri="{BB962C8B-B14F-4D97-AF65-F5344CB8AC3E}">
        <p14:creationId xmlns:p14="http://schemas.microsoft.com/office/powerpoint/2010/main" val="2433198169"/>
      </p:ext>
    </p:extLst>
  </p:cSld>
  <p:clrMapOvr>
    <a:masterClrMapping/>
  </p:clrMapOvr>
  <p:transition spd="slow" advClick="0" advTm="5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osoba, oblečení, boty, úsměv&#10;&#10;Obsah vygenerovaný umělou inteligencí může být nesprávný.">
            <a:extLst>
              <a:ext uri="{FF2B5EF4-FFF2-40B4-BE49-F238E27FC236}">
                <a16:creationId xmlns:a16="http://schemas.microsoft.com/office/drawing/2014/main" id="{58AE769F-DA89-3869-D2E7-5926C5CDD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B787178-2CE9-9922-6A03-C44EAE1EAD2B}"/>
              </a:ext>
            </a:extLst>
          </p:cNvPr>
          <p:cNvSpPr txBox="1"/>
          <p:nvPr/>
        </p:nvSpPr>
        <p:spPr>
          <a:xfrm>
            <a:off x="805543" y="653143"/>
            <a:ext cx="1011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Úspěšný Taneční klub Sever v Rakousku</a:t>
            </a:r>
          </a:p>
        </p:txBody>
      </p:sp>
    </p:spTree>
    <p:extLst>
      <p:ext uri="{BB962C8B-B14F-4D97-AF65-F5344CB8AC3E}">
        <p14:creationId xmlns:p14="http://schemas.microsoft.com/office/powerpoint/2010/main" val="3213907294"/>
      </p:ext>
    </p:extLst>
  </p:cSld>
  <p:clrMapOvr>
    <a:masterClrMapping/>
  </p:clrMapOvr>
  <p:transition spd="slow" advClick="0" advTm="5000">
    <p:wipe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B9F94D1EE37C41AB0362ADAC6F1174" ma:contentTypeVersion="8" ma:contentTypeDescription="Vytvoří nový dokument" ma:contentTypeScope="" ma:versionID="0a34e65ec664d57dd0824e140cc6c9d4">
  <xsd:schema xmlns:xsd="http://www.w3.org/2001/XMLSchema" xmlns:xs="http://www.w3.org/2001/XMLSchema" xmlns:p="http://schemas.microsoft.com/office/2006/metadata/properties" xmlns:ns3="d73cc97c-8312-43b6-8e32-a7eca1b232bc" xmlns:ns4="8ddac754-bed4-476a-8a50-b77c40999684" targetNamespace="http://schemas.microsoft.com/office/2006/metadata/properties" ma:root="true" ma:fieldsID="e46172eb348af43be60063132ca3ec4e" ns3:_="" ns4:_="">
    <xsd:import namespace="d73cc97c-8312-43b6-8e32-a7eca1b232bc"/>
    <xsd:import namespace="8ddac754-bed4-476a-8a50-b77c409996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cc97c-8312-43b6-8e32-a7eca1b232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ac754-bed4-476a-8a50-b77c4099968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73cc97c-8312-43b6-8e32-a7eca1b232bc" xsi:nil="true"/>
  </documentManagement>
</p:properties>
</file>

<file path=customXml/itemProps1.xml><?xml version="1.0" encoding="utf-8"?>
<ds:datastoreItem xmlns:ds="http://schemas.openxmlformats.org/officeDocument/2006/customXml" ds:itemID="{A3E86A0A-7941-4259-AEAA-D1AFCDA7FF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cc97c-8312-43b6-8e32-a7eca1b232bc"/>
    <ds:schemaRef ds:uri="8ddac754-bed4-476a-8a50-b77c409996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96AFE8-CADD-4D59-8821-749833D3B1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421B06-0253-4014-AD3E-F468E07BEE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d73cc97c-8312-43b6-8e32-a7eca1b232b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8ddac754-bed4-476a-8a50-b77c4099968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51</Words>
  <Application>Microsoft Office PowerPoint</Application>
  <PresentationFormat>Širokoúhlá obrazovka</PresentationFormat>
  <Paragraphs>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Motiv Office</vt:lpstr>
      <vt:lpstr>Austrian Open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 Vítová</dc:creator>
  <cp:lastModifiedBy>Eva Vítová</cp:lastModifiedBy>
  <cp:revision>1</cp:revision>
  <dcterms:created xsi:type="dcterms:W3CDTF">2025-09-23T13:20:05Z</dcterms:created>
  <dcterms:modified xsi:type="dcterms:W3CDTF">2025-09-23T13:47:59Z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0x010100BBB9F94D1EE37C41AB0362ADAC6F1174</vt:lpwstr>
  </property>
</Properties>
</file>